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explosion val="9"/>
            <c:spPr>
              <a:gradFill>
                <a:gsLst>
                  <a:gs pos="0">
                    <a:schemeClr val="tx2"/>
                  </a:gs>
                  <a:gs pos="72000">
                    <a:schemeClr val="accent1">
                      <a:tint val="44500"/>
                      <a:satMod val="160000"/>
                      <a:lumMod val="86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C00000"/>
                  </a:gs>
                  <a:gs pos="100000">
                    <a:schemeClr val="accent6"/>
                  </a:gs>
                </a:gsLst>
                <a:lin ang="5400000" scaled="0"/>
              </a:gradFill>
            </c:spPr>
          </c:dPt>
          <c:cat>
            <c:strRef>
              <c:f>Лист1!$A$2:$A$3</c:f>
              <c:strCache>
                <c:ptCount val="2"/>
                <c:pt idx="0">
                  <c:v>8296 чел.</c:v>
                </c:pt>
                <c:pt idx="1">
                  <c:v>6197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8296</c:v>
                </c:pt>
                <c:pt idx="1">
                  <c:v>6197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0924329732409451E-2"/>
          <c:y val="0"/>
          <c:w val="0.17680081153708155"/>
          <c:h val="0.134746282980052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Мышкин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50000">
                  <a:srgbClr val="92D050"/>
                </a:gs>
                <a:gs pos="100000">
                  <a:schemeClr val="bg1"/>
                </a:gs>
              </a:gsLst>
              <a:lin ang="5400000" scaled="0"/>
            </a:gra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0.74409999999999998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Приволжское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chemeClr val="bg1"/>
                </a:gs>
              </a:gsLst>
              <a:lin ang="5400000" scaled="0"/>
            </a:gra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0.79310000000000003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Охотино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0.78910000000000002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428352"/>
        <c:axId val="94852224"/>
        <c:axId val="0"/>
      </c:bar3DChart>
      <c:catAx>
        <c:axId val="93428352"/>
        <c:scaling>
          <c:orientation val="minMax"/>
        </c:scaling>
        <c:delete val="1"/>
        <c:axPos val="b"/>
        <c:majorTickMark val="out"/>
        <c:minorTickMark val="none"/>
        <c:tickLblPos val="nextTo"/>
        <c:crossAx val="94852224"/>
        <c:crosses val="autoZero"/>
        <c:auto val="1"/>
        <c:lblAlgn val="ctr"/>
        <c:lblOffset val="100"/>
        <c:noMultiLvlLbl val="0"/>
      </c:catAx>
      <c:valAx>
        <c:axId val="94852224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934283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266551012522698"/>
          <c:y val="0.31781649963204334"/>
          <c:w val="0.24733448987477302"/>
          <c:h val="0.282468002943653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9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4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4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1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8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3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5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3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0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5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CBC6-FE30-487F-ADFB-209B0E74D7AF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C670F-75A2-4D28-9121-07B1214AA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7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gradFill flip="none" rotWithShape="0">
            <a:gsLst>
              <a:gs pos="10000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  <a:lumMod val="76000"/>
                  <a:lumOff val="24000"/>
                  <a:alpha val="83000"/>
                </a:schemeClr>
              </a:gs>
              <a:gs pos="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X:\На сайт\_Администрация\Комфортная городская среда\Городская среда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4289"/>
            <a:ext cx="5040560" cy="26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924944"/>
            <a:ext cx="9144000" cy="20882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924944"/>
            <a:ext cx="9144000" cy="20621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КОМФОРТНОЙ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СРЕДЫ В МЫШКИНСКОМ МУНИЦИПАЛЬНОМ РАЙОНЕ НА 2018 ГОД»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47259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041697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6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504" y="405825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372" y="6053226"/>
            <a:ext cx="916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Усадьба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Т.В. Чистова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проголосовало 332 человека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X:\Флеха\библиотека, крест 2\Сжатое\Г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9984"/>
            <a:ext cx="7884000" cy="44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8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4183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татами – 500 000 руб.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Первенство ЦФО по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кудо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25 марта 2018 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реализации Губернаторского проекта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«Решаем вместе!» в 2018 году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X:\На сайт\_Администрация\Комфортная городская среда\фото на ОП в апреле\кудо, татами\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719"/>
            <a:ext cx="3836958" cy="23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X:\На сайт\_Администрация\Комфортная городская среда\фото на ОП в апреле\кудо, татами\k7Z-t_EVP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48" y="1335050"/>
            <a:ext cx="3852516" cy="238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X:\На сайт\_Администрация\Комфортная городская среда\фото на ОП в апреле\кудо, татами\TLVBmAGbV6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09" y="4072195"/>
            <a:ext cx="3851154" cy="23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8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06258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Мартыновского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Дома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культуры – 834 000 рублей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1204" y="260647"/>
            <a:ext cx="917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реализации Губернаторского проекта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«Решаем вместе!» в 2018 году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X:\На сайт\_Администрация\Комфортная городская среда\фото на ОП в апреле\ДК Мартыново\Изображение 1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16" y="1376772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X:\На сайт\_Администрация\Комфортная городская среда\фото на ОП в апреле\ДК Мартыново\Изображение 1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5084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X:\На сайт\_Администрация\Комфортная городская среда\фото на ОП в апреле\ДК Мартыново\Изображение 1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85084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0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83720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памятника войнам в дереве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Костюрино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360 000 руб.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1204" y="260647"/>
            <a:ext cx="917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реализации Губернаторского проекта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«Решаем вместе!» в 2018 году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X:\На сайт\_Администрация\Комфортная городская среда\фото на ОП в апреле\памятник Костюрино\2015 г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9"/>
            <a:ext cx="431986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X:\На сайт\_Администрация\Комфортная городская среда\фото на ОП в апреле\памятник Костюрино\алея у памятника (нет дорожки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77" y="1700808"/>
            <a:ext cx="431951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5157192"/>
            <a:ext cx="10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3990" y="5121116"/>
            <a:ext cx="2238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Аллея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25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1204" y="5807005"/>
            <a:ext cx="917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Уличное освещение в посёлке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Юхоть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200 000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1204" y="260647"/>
            <a:ext cx="917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реализации Губернаторского проекта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«Решаем вместе!» в 2018 году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X:\На сайт\_Администрация\Комфортная городская среда\фото на ОП в апреле\освещение Охотино\фото п.Юхо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32015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X:\На сайт\_Администрация\Комфортная городская среда\фото на ОП в апреле\освещение Охотино\фото д.Палюш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28" y="1845184"/>
            <a:ext cx="432016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6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31204" y="260647"/>
            <a:ext cx="917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реализации Губернаторского проекта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«Решаем вместе!» в 2018 году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332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 детской площадки в селе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Поводнево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250 000 руб.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X:\На сайт\_Администрация\Комфортная городская среда\фото на ОП в апреле\Площадка Поводнево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31191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X:\На сайт\_Администрация\Комфортная городская среда\фото на ОП в апреле\Площадка Поводнево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8" y="1700808"/>
            <a:ext cx="431103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2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1204" y="6269250"/>
            <a:ext cx="9175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стеллажей для библиотеки села Сера – 89 000 руб.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1204" y="260647"/>
            <a:ext cx="917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реализации Губернаторского проекта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«Решаем вместе!» в 2018 году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X:\На сайт\_Администрация\Комфортная городская среда\фото на ОП в апреле\МУК Опочининская межпоселенческая библиотека Мышкинского М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34" y="1250758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1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69093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дворовых территорий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Участвовали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следующие дворовые территории.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местам: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ул.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Угличская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дома № 80-90;</a:t>
            </a:r>
          </a:p>
          <a:p>
            <a:pPr indent="361950"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ул. Газовиков, дома № 22, 24, 26;</a:t>
            </a:r>
          </a:p>
          <a:p>
            <a:pPr indent="361950"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ул. Комсомольская, дома № 23, 25.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ул. Загородная, дома № 45-47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ул. Успенская, дом № 27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ул. Комсомольская, дом № 18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1204" y="260647"/>
            <a:ext cx="917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реализации Губернаторского проекта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«Решаем вместе!» в 2018 году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42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1204" y="5805264"/>
            <a:ext cx="917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дворовой территории города Мышкин на улице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Угличская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дома: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№ 80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№ 82, № 84, № 86, № 88, № 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1204" y="260647"/>
            <a:ext cx="9175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реализации Губернаторского проекта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«Решаем вместе!» в 2018 году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X:\На сайт\_Администрация\Комфортная городская среда\фото на ОП в апреле\ул.Угличска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2"/>
          <a:stretch/>
        </p:blipFill>
        <p:spPr bwMode="auto">
          <a:xfrm>
            <a:off x="1187624" y="1413805"/>
            <a:ext cx="6768752" cy="424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проведения выборов Президента Российской Федерации в Мышкинском муниципальном районе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142373"/>
              </p:ext>
            </p:extLst>
          </p:nvPr>
        </p:nvGraphicFramePr>
        <p:xfrm>
          <a:off x="1265613" y="1249709"/>
          <a:ext cx="7667199" cy="558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1280661"/>
            <a:ext cx="516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Численность избирателей на 18 марта 2018 года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02471" y="1628800"/>
            <a:ext cx="212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Участие в выборах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594928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74,4 % - первый результат в области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295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504" y="405825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Явка по поселениям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98007786"/>
              </p:ext>
            </p:extLst>
          </p:nvPr>
        </p:nvGraphicFramePr>
        <p:xfrm>
          <a:off x="539552" y="1397000"/>
          <a:ext cx="8136904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763687" y="4725144"/>
            <a:ext cx="1152129" cy="4720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74,41%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903636" y="2492896"/>
            <a:ext cx="1080121" cy="4720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79,31%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983756" y="2636912"/>
            <a:ext cx="1092299" cy="4720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78,91%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1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504" y="405825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«Решаем вместе!»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Пользователь\Desktop\m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" b="5550"/>
          <a:stretch/>
        </p:blipFill>
        <p:spPr bwMode="auto">
          <a:xfrm>
            <a:off x="107504" y="1052737"/>
            <a:ext cx="90228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0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504" y="405825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проектов общественных территорий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532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Предварительное голосование – 2070 человек</a:t>
            </a:r>
          </a:p>
        </p:txBody>
      </p:sp>
      <p:pic>
        <p:nvPicPr>
          <p:cNvPr id="1026" name="Picture 2" descr="X:\На сайт\_Администрация\Комфортная городская среда\фото на ОП в апреле\анкетиров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16" y="1268760"/>
            <a:ext cx="5906764" cy="4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На сайт\_Администрация\Комфортная городская среда\фото на ОП в апреле\анкетирование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4" y="1268761"/>
            <a:ext cx="2491916" cy="44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3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504" y="405825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проектов общественных территорий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532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более 20 встреч по обсуждению эскизов территорий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X:\На сайт\_Администрация\Комфортная городская среда\фото на ОП в апреле\встречи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0905"/>
            <a:ext cx="4189802" cy="31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На сайт\_Администрация\Комфортная городская среда\фото на ОП в апреле\встреч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r="10704"/>
          <a:stretch/>
        </p:blipFill>
        <p:spPr bwMode="auto">
          <a:xfrm>
            <a:off x="307099" y="1951199"/>
            <a:ext cx="4192893" cy="31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5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504" y="405825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голосования за общественные территории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461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Приняли участие 2879 человек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X:\На сайт\_Администрация\Комфортная городская среда\фото на ОП в апреле\выборы 18 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2108"/>
            <a:ext cx="7318800" cy="4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4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504" y="405825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21" y="5949280"/>
            <a:ext cx="9043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Территория около ФОКа (обустройство многофункционального общественного спортивного объекта)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 проголосовало 1274 человек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X:\На сайт\_Администрация\РЕШАЕМ ВМЕСТЕ\Решаем фото 2028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1373981"/>
            <a:ext cx="8424863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5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504" y="405825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532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Сквер (памятный крест)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проголосовало 485 человек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X:\Флеха\библиотека, крест 2\Сжатое\Г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9547"/>
            <a:ext cx="7884776" cy="443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48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380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Розанов Илья</dc:creator>
  <cp:lastModifiedBy>Розанов Илья</cp:lastModifiedBy>
  <cp:revision>37</cp:revision>
  <dcterms:created xsi:type="dcterms:W3CDTF">2018-04-11T07:26:24Z</dcterms:created>
  <dcterms:modified xsi:type="dcterms:W3CDTF">2018-04-24T06:46:28Z</dcterms:modified>
</cp:coreProperties>
</file>