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5" r:id="rId10"/>
    <p:sldId id="268" r:id="rId11"/>
    <p:sldId id="26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11.12.2017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939444"/>
          </a:xfr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Об организации работы по профилактике коррупционных </a:t>
            </a:r>
            <a:r>
              <a:rPr lang="ru-RU" sz="4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правонарушений </a:t>
            </a:r>
            <a:r>
              <a:rPr lang="ru-RU" sz="4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в Администрации </a:t>
            </a:r>
            <a:r>
              <a:rPr lang="ru-RU" sz="4000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Мышкинского</a:t>
            </a:r>
            <a:r>
              <a:rPr lang="ru-RU" sz="4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</a:t>
            </a:r>
            <a:endParaRPr lang="ru-RU" sz="40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размещение на официальном сайте Администрации района информационных материалов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(памяток) по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вопросам противодействия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коррупции</a:t>
            </a:r>
          </a:p>
          <a:p>
            <a:pPr algn="just">
              <a:buFont typeface="Wingdings" pitchFamily="2" charset="2"/>
              <a:buChar char="Ø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свещение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СМИ деятельности Администрации района по реализации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антикоррупционных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мер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размещение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помещениях Администрации района стендов агитационно-информационной направленности «Стоп коррупция»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50019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3600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антикоррупционного</a:t>
            </a:r>
            <a:r>
              <a:rPr lang="ru-RU" sz="36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просвещения</a:t>
            </a:r>
            <a:endParaRPr lang="ru-RU" sz="36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Часть 3 статьи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64.1 Трудового кодекса Российской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Федерации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течение 10 дней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Административная ответственность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траф на должностное лицо: от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 тыс. до 50 тыс.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рублей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траф на юридическое лицо: от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100 тыс. до 500 тыс.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рублей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Сообщение работодателя </a:t>
            </a:r>
            <a:b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о заключении трудового договора с бывшим государственным (муниципальным) служащим</a:t>
            </a:r>
            <a:endParaRPr lang="ru-RU" sz="28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35718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оррупция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44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 злоупотребление государственной властью для получения выгоды в личных целях,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целях третьих лиц и групп, а так же многочисленные формы незаконного присвоения публичных средств для частного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использования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Федеральный закон</a:t>
            </a:r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«О противодействии коррупции»</a:t>
            </a:r>
            <a:endParaRPr lang="ru-RU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74715"/>
          </a:xfrm>
        </p:spPr>
        <p:txBody>
          <a:bodyPr/>
          <a:lstStyle/>
          <a:p>
            <a:pPr algn="ctr"/>
            <a:endParaRPr lang="ru-RU" b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от 25.12.2008 №273-ФЗ</a:t>
            </a:r>
            <a:endParaRPr lang="ru-RU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33754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антикоррупционной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экспертизы нормативных правовых актов Администрации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Мышкинского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МР 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их проектов на наличие положений коррупционного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характера</a:t>
            </a:r>
          </a:p>
          <a:p>
            <a:pPr algn="just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Оказание муниципальным служащим консультативной, информационной и иной помощи по вопросам, связанным с соблюдением требований к служебному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поведению, установленных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целях противодействия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коррупции</a:t>
            </a:r>
          </a:p>
          <a:p>
            <a:pPr algn="just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Проведение анализа обращений граждан и организаций о фактах коррупции</a:t>
            </a:r>
          </a:p>
          <a:p>
            <a:pPr algn="just">
              <a:buFont typeface="Wingdings" pitchFamily="2" charset="2"/>
              <a:buChar char="Ø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План </a:t>
            </a:r>
            <a:b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противодействия коррупции</a:t>
            </a:r>
            <a:endParaRPr lang="ru-RU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Обеспечение деятельности комиссии по соблюдению требований к служебному поведению и урегулированию конфликта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интересов</a:t>
            </a:r>
          </a:p>
          <a:p>
            <a:pPr marL="624078" indent="-514350" algn="just"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 algn="just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Осуществление контроля за целевым использованием бюджетных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средств</a:t>
            </a:r>
          </a:p>
          <a:p>
            <a:pPr marL="624078" indent="-514350">
              <a:buFont typeface="Wingdings" pitchFamily="2" charset="2"/>
              <a:buChar char="Ø"/>
            </a:pPr>
            <a:endParaRPr lang="ru-RU" sz="2400" dirty="0" smtClean="0"/>
          </a:p>
          <a:p>
            <a:pPr marL="624078" indent="-514350" algn="just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Обеспечение внутреннего финансового контроля, контроля в сфере закупок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План </a:t>
            </a:r>
            <a:b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противодействия коррупции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71679"/>
            <a:ext cx="8229600" cy="3286148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Первый заместитель Главы Администрации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Мышкинского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МР</a:t>
            </a:r>
          </a:p>
          <a:p>
            <a:pPr algn="just">
              <a:buFont typeface="Wingdings" pitchFamily="2" charset="2"/>
              <a:buChar char="Ø"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Управляющий делами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Администрации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Мышкинского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МР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Лица, ответственные за реализацию мер по противодействию коррупции в Администрации </a:t>
            </a:r>
            <a:r>
              <a:rPr lang="ru-RU" sz="2800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Мышкинского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МР</a:t>
            </a:r>
            <a:endParaRPr lang="ru-RU" sz="28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уведомление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муниципальными служащими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работодателя в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случае обращения в целях склонения муниципальных служащих к совершению коррупционных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правонарушений</a:t>
            </a:r>
          </a:p>
          <a:p>
            <a:pPr algn="just">
              <a:buFont typeface="Wingdings" pitchFamily="2" charset="2"/>
              <a:buChar char="Ø"/>
            </a:pP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соблюдение ограничений, касающихся получения подарков, порядка сдачи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подарков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Обязанности, ограничения  </a:t>
            </a:r>
            <a:b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муниципальных служащих</a:t>
            </a:r>
            <a:endParaRPr lang="ru-RU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уведомление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муниципальными служащими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работодателя о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выполнении иной оплачиваемой работы </a:t>
            </a:r>
            <a:endParaRPr lang="ru-RU" sz="31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представление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сведений об адресах сайтов и (или) страниц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сайтов в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информационно-телекоммуникационной сети “Интернет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”, на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которых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муниципальным служащим, 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претендующим на замещение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должности муниципальной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службы, размещались общедоступная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информация,</a:t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также данные, позволяющие его идентифицировать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Обязанности, ограничения  </a:t>
            </a:r>
            <a:b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муниципальных служащих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представление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муниципальными служащими сведений о доходах, расходах, об имуществе и обязательствах имущественного характера своих, супруги (супруга) и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несовершеннолетних детей</a:t>
            </a: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000" b="1" i="1" dirty="0" smtClean="0">
                <a:latin typeface="Times New Roman" pitchFamily="18" charset="0"/>
                <a:cs typeface="Times New Roman" pitchFamily="18" charset="0"/>
              </a:rPr>
              <a:t>(размещение сведений на сайте, дисциплинарная ответственность муниципальных служащих)</a:t>
            </a:r>
            <a:endParaRPr lang="ru-RU" sz="3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Обязанности, ограничения  </a:t>
            </a:r>
            <a:b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муниципальных служащих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</TotalTime>
  <Words>268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Об организации работы по профилактике коррупционных правонарушений в Администрации Мышкинского муниципального района</vt:lpstr>
      <vt:lpstr>Коррупция   - это злоупотребление государственной властью для получения выгоды в личных целях,  в целях третьих лиц и групп, а так же многочисленные формы незаконного присвоения публичных средств для частного использования </vt:lpstr>
      <vt:lpstr>Федеральный закон «О противодействии коррупции»</vt:lpstr>
      <vt:lpstr>План  противодействия коррупции</vt:lpstr>
      <vt:lpstr>План  противодействия коррупции</vt:lpstr>
      <vt:lpstr>Лица, ответственные за реализацию мер по противодействию коррупции в Администрации Мышкинского МР</vt:lpstr>
      <vt:lpstr>Обязанности, ограничения   муниципальных служащих</vt:lpstr>
      <vt:lpstr>Обязанности, ограничения   муниципальных служащих</vt:lpstr>
      <vt:lpstr>Обязанности, ограничения   муниципальных служащих</vt:lpstr>
      <vt:lpstr>Организация антикоррупционного просвещения</vt:lpstr>
      <vt:lpstr>Сообщение работодателя   о заключении трудового договора с бывшим государственным (муниципальным) служащим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организации работы по профилактике коррупционных правонарушений в Администрации Мышкинского муниципального района</dc:title>
  <dc:creator>Никита</dc:creator>
  <cp:lastModifiedBy>Никита</cp:lastModifiedBy>
  <cp:revision>19</cp:revision>
  <dcterms:created xsi:type="dcterms:W3CDTF">2017-12-11T16:24:18Z</dcterms:created>
  <dcterms:modified xsi:type="dcterms:W3CDTF">2017-12-11T17:48:59Z</dcterms:modified>
</cp:coreProperties>
</file>